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0388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6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93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6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1364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34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75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55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375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816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694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7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9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8521" y="1480930"/>
            <a:ext cx="5751537" cy="3848521"/>
          </a:xfrm>
        </p:spPr>
        <p:txBody>
          <a:bodyPr anchor="ctr">
            <a:normAutofit/>
          </a:bodyPr>
          <a:lstStyle/>
          <a:p>
            <a:pPr algn="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5.2 More exponents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19870" y="1480929"/>
            <a:ext cx="2593610" cy="384852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267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1231" y="1672936"/>
                <a:ext cx="5884816" cy="1369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31" y="1672936"/>
                <a:ext cx="5884816" cy="13694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763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1231" y="1672936"/>
                <a:ext cx="5604931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31" y="1672936"/>
                <a:ext cx="5604931" cy="1354217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0970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1231" y="1672936"/>
                <a:ext cx="4739311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31" y="1672936"/>
                <a:ext cx="4739311" cy="1354217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8303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745" y="135082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Raising a Quotient to a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607" y="1101436"/>
            <a:ext cx="10775373" cy="4977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must raise everything inside parentheses to the power!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334326"/>
              </p:ext>
            </p:extLst>
          </p:nvPr>
        </p:nvGraphicFramePr>
        <p:xfrm>
          <a:off x="3471861" y="1080436"/>
          <a:ext cx="4610967" cy="287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698400" imgH="469800" progId="Equation.3">
                  <p:embed/>
                </p:oleObj>
              </mc:Choice>
              <mc:Fallback>
                <p:oleObj name="Equation" r:id="rId3" imgW="698400" imgH="4698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1" y="1080436"/>
                        <a:ext cx="4610967" cy="287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069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1231" y="1672936"/>
                <a:ext cx="1791323" cy="1814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8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31" y="1672936"/>
                <a:ext cx="1791323" cy="1814279"/>
              </a:xfrm>
              <a:prstGeom prst="rect">
                <a:avLst/>
              </a:prstGeom>
              <a:blipFill>
                <a:blip r:embed="rId2"/>
                <a:stretch>
                  <a:fillRect b="-5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3183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1231" y="1672936"/>
                <a:ext cx="1788695" cy="1814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8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48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31" y="1672936"/>
                <a:ext cx="1788695" cy="1814279"/>
              </a:xfrm>
              <a:prstGeom prst="rect">
                <a:avLst/>
              </a:prstGeom>
              <a:blipFill>
                <a:blip r:embed="rId2"/>
                <a:stretch>
                  <a:fillRect b="-5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1423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11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577926"/>
              </p:ext>
            </p:extLst>
          </p:nvPr>
        </p:nvGraphicFramePr>
        <p:xfrm>
          <a:off x="1645577" y="1672936"/>
          <a:ext cx="3460679" cy="2986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622080" imgH="507960" progId="Equation.3">
                  <p:embed/>
                </p:oleObj>
              </mc:Choice>
              <mc:Fallback>
                <p:oleObj name="Equation" r:id="rId3" imgW="622080" imgH="50796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5577" y="1672936"/>
                        <a:ext cx="3460679" cy="29863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24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745" y="135082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Raising a Power to a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607" y="1101436"/>
            <a:ext cx="10775373" cy="4977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Multiply the Exponents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594529"/>
              </p:ext>
            </p:extLst>
          </p:nvPr>
        </p:nvGraphicFramePr>
        <p:xfrm>
          <a:off x="3496540" y="1496291"/>
          <a:ext cx="6987888" cy="2597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761760" imgH="266400" progId="Equation.3">
                  <p:embed/>
                </p:oleObj>
              </mc:Choice>
              <mc:Fallback>
                <p:oleObj name="Equation" r:id="rId3" imgW="761760" imgH="2664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6540" y="1496291"/>
                        <a:ext cx="6987888" cy="25977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840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5959" y="1672936"/>
                <a:ext cx="2889252" cy="1369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959" y="1672936"/>
                <a:ext cx="2889252" cy="13694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59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5959" y="1672936"/>
                <a:ext cx="2950808" cy="1369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959" y="1672936"/>
                <a:ext cx="2950808" cy="13694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930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5959" y="1672936"/>
                <a:ext cx="2920030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959" y="1672936"/>
                <a:ext cx="2920030" cy="1354217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641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228600"/>
            <a:ext cx="10370127" cy="14859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Raising a Product to a Power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71600" y="1579418"/>
            <a:ext cx="9601200" cy="3581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</a:t>
            </a:r>
            <a:r>
              <a:rPr lang="en-US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means</a:t>
            </a:r>
          </a:p>
          <a:p>
            <a:pPr>
              <a:buNone/>
            </a:pP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(2n)</a:t>
            </a:r>
            <a:r>
              <a:rPr lang="en-US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means</a:t>
            </a:r>
          </a:p>
        </p:txBody>
      </p:sp>
    </p:spTree>
    <p:extLst>
      <p:ext uri="{BB962C8B-B14F-4D97-AF65-F5344CB8AC3E}">
        <p14:creationId xmlns:p14="http://schemas.microsoft.com/office/powerpoint/2010/main" val="280253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745" y="135082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Raising a Product to a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607" y="1101436"/>
            <a:ext cx="10775373" cy="4977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must raise everything inside parentheses to the power! Distribute power!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43716"/>
              </p:ext>
            </p:extLst>
          </p:nvPr>
        </p:nvGraphicFramePr>
        <p:xfrm>
          <a:off x="3032353" y="1278804"/>
          <a:ext cx="7961229" cy="2129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901440" imgH="241200" progId="Equation.3">
                  <p:embed/>
                </p:oleObj>
              </mc:Choice>
              <mc:Fallback>
                <p:oleObj name="Equation" r:id="rId3" imgW="901440" imgH="2412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353" y="1278804"/>
                        <a:ext cx="7961229" cy="2129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180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5959" y="1672936"/>
                <a:ext cx="3017236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959" y="1672936"/>
                <a:ext cx="3017236" cy="1354217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6183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5959" y="1672936"/>
                <a:ext cx="3552126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959" y="1672936"/>
                <a:ext cx="3552126" cy="1354217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134532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103</Words>
  <Application>Microsoft Office PowerPoint</Application>
  <PresentationFormat>Widescreen</PresentationFormat>
  <Paragraphs>43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Cambria Math</vt:lpstr>
      <vt:lpstr>Franklin Gothic Book</vt:lpstr>
      <vt:lpstr>Crop</vt:lpstr>
      <vt:lpstr>Equation</vt:lpstr>
      <vt:lpstr>5.2 More exponents</vt:lpstr>
      <vt:lpstr>Raising a Power to a Power</vt:lpstr>
      <vt:lpstr>Example 1</vt:lpstr>
      <vt:lpstr>Example 2</vt:lpstr>
      <vt:lpstr>Example 3</vt:lpstr>
      <vt:lpstr>Raising a Product to a Power</vt:lpstr>
      <vt:lpstr>Raising a Product to a Power</vt:lpstr>
      <vt:lpstr>Example 4</vt:lpstr>
      <vt:lpstr>Example 5</vt:lpstr>
      <vt:lpstr>Example 6</vt:lpstr>
      <vt:lpstr>Example 7</vt:lpstr>
      <vt:lpstr>Example 8</vt:lpstr>
      <vt:lpstr>Raising a Quotient to a Power</vt:lpstr>
      <vt:lpstr>Example 9</vt:lpstr>
      <vt:lpstr>Example 10</vt:lpstr>
      <vt:lpstr>Example 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5.2 More exponents</dc:title>
  <dc:creator>Michael Kuniega</dc:creator>
  <cp:lastModifiedBy>Michael Kuniega</cp:lastModifiedBy>
  <cp:revision>1</cp:revision>
  <dcterms:created xsi:type="dcterms:W3CDTF">2019-12-29T23:32:50Z</dcterms:created>
  <dcterms:modified xsi:type="dcterms:W3CDTF">2019-12-29T23:35:03Z</dcterms:modified>
</cp:coreProperties>
</file>